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8"/>
  </p:notesMasterIdLst>
  <p:handoutMasterIdLst>
    <p:handoutMasterId r:id="rId9"/>
  </p:handoutMasterIdLst>
  <p:sldIdLst>
    <p:sldId id="2147480101" r:id="rId5"/>
    <p:sldId id="2147480046" r:id="rId6"/>
    <p:sldId id="2147480119" r:id="rId7"/>
  </p:sldIdLst>
  <p:sldSz cx="12192000" cy="6858000"/>
  <p:notesSz cx="6858000" cy="9144000"/>
  <p:embeddedFontLst>
    <p:embeddedFont>
      <p:font typeface="Open Sans" panose="020B0606030504020204" pitchFamily="34" charset="0"/>
      <p:regular r:id="rId10"/>
      <p:bold r:id="rId11"/>
      <p:italic r:id="rId12"/>
      <p:boldItalic r:id="rId13"/>
    </p:embeddedFont>
    <p:embeddedFont>
      <p:font typeface="Open Sans ExtraBold" panose="020B0906030804020204" pitchFamily="34" charset="0"/>
      <p:bold r:id="rId14"/>
      <p:italic r:id="rId15"/>
      <p:boldItalic r:id="rId16"/>
    </p:embeddedFont>
    <p:embeddedFont>
      <p:font typeface="Segoe Sans Text" pitchFamily="2" charset="0"/>
      <p:regular r:id="rId17"/>
      <p:bold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1"/>
          </p14:sldIdLst>
        </p14:section>
        <p14:section name="Agenda" id="{194114FB-11A9-460A-BA65-6CA85323C1BD}">
          <p14:sldIdLst/>
        </p14:section>
        <p14:section name="1 - Section slide options" id="{1588D2DD-7526-4E2A-805C-721F64D91A8E}">
          <p14:sldIdLst/>
        </p14:section>
        <p14:section name="2 - Headline only slides" id="{D1C1D983-152B-C840-9473-185250523AC9}">
          <p14:sldIdLst/>
        </p14:section>
        <p14:section name="3 - Content slides" id="{93CA586B-067E-FD48-9DD1-5E50DEAEC65A}">
          <p14:sldIdLst/>
        </p14:section>
        <p14:section name="4 - Demo speaker intro slides" id="{400F4C69-B841-7448-8A82-665672F2D72B}">
          <p14:sldIdLst>
            <p14:sldId id="2147480046"/>
            <p14:sldId id="2147480119"/>
          </p14:sldIdLst>
        </p14:section>
        <p14:section name="5 - Demo slides" id="{8EC57211-9920-4340-B841-30BAD39AE38B}">
          <p14:sldIdLst/>
        </p14:section>
        <p14:section name="6 - Charts &amp; Graphs" id="{4B4F26A0-E863-F444-8484-43A5A4C8AF97}">
          <p14:sldIdLst/>
        </p14:section>
        <p14:section name="7 - Icons in use" id="{705D723E-E42C-F44A-B8DF-6A7F764AB4AB}">
          <p14:sldIdLst/>
        </p14:section>
        <p14:section name="8 - Photo slides" id="{0AF578B1-CD8A-43DA-99D3-79D4DA61F65F}">
          <p14:sldIdLst/>
        </p14:section>
        <p14:section name="9 - Quote slides" id="{B01A77B5-8462-45FD-B993-08F7F3659690}">
          <p14:sldIdLst/>
        </p14:section>
        <p14:section name="10 - Closing slides" id="{1E7AC317-C1C3-BF4A-95B2-52EB01762F53}">
          <p14:sldIdLst/>
        </p14:section>
        <p14:section name="11 - Icons for use" id="{C2F20541-B464-B145-886A-A824BE6EDF45}">
          <p14:sldIdLst/>
        </p14:section>
        <p14:section name="12 - Blank slides" id="{250BA7C2-9498-7B41-8CE8-71A94990B69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63421D-4321-9136-2CF8-BA861CB3CFB1}" name="Kassi Coronado (24 Seven LLC)" initials="KC" userId="S::v-kcoronado@microsoft.com::cd33be6b-f911-4a28-b933-ff482ff39df5" providerId="AD"/>
  <p188:author id="{FC935A45-66CB-9E4B-9E52-96F39A49F272}" name="Vega, Andrea" initials="VA" userId="S::avega_aquent.com#ext#@microsoft.onmicrosoft.com::8f5454d2-9ac1-4af3-8ec9-3aa518324a31" providerId="AD"/>
  <p188:author id="{CC33D747-781C-630E-E85C-AAD89A814E8C}" name="Leandra Thorne (AQUENT LLC)" initials="" userId="S::v-lthorne@microsoft.com::e27b9184-cf58-4272-b161-6af4edbe7f1e" providerId="AD"/>
  <p188:author id="{C34BCEA6-9E00-2E81-8DF9-1754802D1AB5}" name="Luke Reardon (Spur Reply LLC)" initials="LR" userId="S::v-lukreardon@microsoft.com::78872b29-80a1-4d1c-8370-1e71cbfb1f56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A1E8"/>
    <a:srgbClr val="C914BA"/>
    <a:srgbClr val="B01EC5"/>
    <a:srgbClr val="403BDF"/>
    <a:srgbClr val="8D28CF"/>
    <a:srgbClr val="C316BA"/>
    <a:srgbClr val="9D25CA"/>
    <a:srgbClr val="8A19C2"/>
    <a:srgbClr val="6624CD"/>
    <a:srgbClr val="512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3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548" y="202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 Grosup" userId="0d812a7b-8266-45b7-b403-84577e1af4a8" providerId="ADAL" clId="{FFB70DA0-FFB9-4725-9673-6E0057B1133A}"/>
    <pc:docChg chg="modSld">
      <pc:chgData name="Tomas Grosup" userId="0d812a7b-8266-45b7-b403-84577e1af4a8" providerId="ADAL" clId="{FFB70DA0-FFB9-4725-9673-6E0057B1133A}" dt="2024-10-14T11:25:54.849" v="16"/>
      <pc:docMkLst>
        <pc:docMk/>
      </pc:docMkLst>
      <pc:sldChg chg="modSp mod">
        <pc:chgData name="Tomas Grosup" userId="0d812a7b-8266-45b7-b403-84577e1af4a8" providerId="ADAL" clId="{FFB70DA0-FFB9-4725-9673-6E0057B1133A}" dt="2024-10-14T11:25:29.789" v="13"/>
        <pc:sldMkLst>
          <pc:docMk/>
          <pc:sldMk cId="12256270" sldId="2147480046"/>
        </pc:sldMkLst>
        <pc:spChg chg="mod">
          <ac:chgData name="Tomas Grosup" userId="0d812a7b-8266-45b7-b403-84577e1af4a8" providerId="ADAL" clId="{FFB70DA0-FFB9-4725-9673-6E0057B1133A}" dt="2024-10-14T11:25:29.789" v="13"/>
          <ac:spMkLst>
            <pc:docMk/>
            <pc:sldMk cId="12256270" sldId="2147480046"/>
            <ac:spMk id="3" creationId="{6699C634-2ED0-B897-5D1B-5E77462653D6}"/>
          </ac:spMkLst>
        </pc:spChg>
      </pc:sldChg>
      <pc:sldChg chg="modSp mod">
        <pc:chgData name="Tomas Grosup" userId="0d812a7b-8266-45b7-b403-84577e1af4a8" providerId="ADAL" clId="{FFB70DA0-FFB9-4725-9673-6E0057B1133A}" dt="2024-10-14T11:25:54.849" v="16"/>
        <pc:sldMkLst>
          <pc:docMk/>
          <pc:sldMk cId="196626454" sldId="2147480119"/>
        </pc:sldMkLst>
        <pc:spChg chg="mod">
          <ac:chgData name="Tomas Grosup" userId="0d812a7b-8266-45b7-b403-84577e1af4a8" providerId="ADAL" clId="{FFB70DA0-FFB9-4725-9673-6E0057B1133A}" dt="2024-10-14T11:25:54.849" v="16"/>
          <ac:spMkLst>
            <pc:docMk/>
            <pc:sldMk cId="196626454" sldId="2147480119"/>
            <ac:spMk id="3" creationId="{5DB4C4E1-9E3F-3BEF-24F6-D65ABBA9B41F}"/>
          </ac:spMkLst>
        </pc:spChg>
      </pc:sldChg>
    </pc:docChg>
  </pc:docChgLst>
  <pc:docChgLst>
    <pc:chgData name="Tomas Grosup" userId="0d812a7b-8266-45b7-b403-84577e1af4a8" providerId="ADAL" clId="{A23DF5E3-97E2-49BC-A980-6D9864FB655B}"/>
    <pc:docChg chg="undo custSel addSld delSld modSld modSection">
      <pc:chgData name="Tomas Grosup" userId="0d812a7b-8266-45b7-b403-84577e1af4a8" providerId="ADAL" clId="{A23DF5E3-97E2-49BC-A980-6D9864FB655B}" dt="2024-10-14T11:21:33.628" v="178" actId="47"/>
      <pc:docMkLst>
        <pc:docMk/>
      </pc:docMkLst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318812504" sldId="2147479792"/>
        </pc:sldMkLst>
      </pc:sldChg>
      <pc:sldChg chg="del">
        <pc:chgData name="Tomas Grosup" userId="0d812a7b-8266-45b7-b403-84577e1af4a8" providerId="ADAL" clId="{A23DF5E3-97E2-49BC-A980-6D9864FB655B}" dt="2024-10-14T11:19:50.106" v="115" actId="47"/>
        <pc:sldMkLst>
          <pc:docMk/>
          <pc:sldMk cId="4239842353" sldId="2147479921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213518185" sldId="2147479956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3144364366" sldId="2147479957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1601386472" sldId="2147479958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2442991966" sldId="2147479961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363685506" sldId="2147479962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2060973559" sldId="2147479964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4278715530" sldId="2147479965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923794121" sldId="2147479969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3654296366" sldId="2147479971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112703413" sldId="2147479974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3041506190" sldId="2147479979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1730723122" sldId="2147479981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3839490457" sldId="2147479983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13448671" sldId="2147479987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1520187588" sldId="2147479988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3088764887" sldId="2147479991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2265812949" sldId="2147479992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2233352688" sldId="2147480002"/>
        </pc:sldMkLst>
      </pc:sldChg>
      <pc:sldChg chg="del">
        <pc:chgData name="Tomas Grosup" userId="0d812a7b-8266-45b7-b403-84577e1af4a8" providerId="ADAL" clId="{A23DF5E3-97E2-49BC-A980-6D9864FB655B}" dt="2024-10-14T11:21:09.335" v="176" actId="47"/>
        <pc:sldMkLst>
          <pc:docMk/>
          <pc:sldMk cId="1547017170" sldId="2147480016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1735986985" sldId="2147480021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1656276729" sldId="2147480023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3840763698" sldId="2147480025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661268805" sldId="2147480029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2214764089" sldId="2147480030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4160803684" sldId="2147480034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1001658753" sldId="2147480035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1942575323" sldId="2147480036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3241679742" sldId="2147480039"/>
        </pc:sldMkLst>
      </pc:sldChg>
      <pc:sldChg chg="addSp delSp modSp mod">
        <pc:chgData name="Tomas Grosup" userId="0d812a7b-8266-45b7-b403-84577e1af4a8" providerId="ADAL" clId="{A23DF5E3-97E2-49BC-A980-6D9864FB655B}" dt="2024-10-14T11:20:50.295" v="167" actId="20577"/>
        <pc:sldMkLst>
          <pc:docMk/>
          <pc:sldMk cId="12256270" sldId="2147480046"/>
        </pc:sldMkLst>
        <pc:spChg chg="mod">
          <ac:chgData name="Tomas Grosup" userId="0d812a7b-8266-45b7-b403-84577e1af4a8" providerId="ADAL" clId="{A23DF5E3-97E2-49BC-A980-6D9864FB655B}" dt="2024-10-14T11:20:15.493" v="151" actId="20577"/>
          <ac:spMkLst>
            <pc:docMk/>
            <pc:sldMk cId="12256270" sldId="2147480046"/>
            <ac:spMk id="2" creationId="{DF2E8B6D-DD87-361B-5AEF-B19061EB07B6}"/>
          </ac:spMkLst>
        </pc:spChg>
        <pc:spChg chg="mod">
          <ac:chgData name="Tomas Grosup" userId="0d812a7b-8266-45b7-b403-84577e1af4a8" providerId="ADAL" clId="{A23DF5E3-97E2-49BC-A980-6D9864FB655B}" dt="2024-10-14T11:20:50.295" v="167" actId="20577"/>
          <ac:spMkLst>
            <pc:docMk/>
            <pc:sldMk cId="12256270" sldId="2147480046"/>
            <ac:spMk id="3" creationId="{6699C634-2ED0-B897-5D1B-5E77462653D6}"/>
          </ac:spMkLst>
        </pc:spChg>
        <pc:spChg chg="add del">
          <ac:chgData name="Tomas Grosup" userId="0d812a7b-8266-45b7-b403-84577e1af4a8" providerId="ADAL" clId="{A23DF5E3-97E2-49BC-A980-6D9864FB655B}" dt="2024-10-14T11:20:27.958" v="153" actId="478"/>
          <ac:spMkLst>
            <pc:docMk/>
            <pc:sldMk cId="12256270" sldId="2147480046"/>
            <ac:spMk id="5" creationId="{76ECDD93-E67E-4C28-5F35-A6778C42CBCD}"/>
          </ac:spMkLst>
        </pc:spChg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3765804884" sldId="2147480054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2975074430" sldId="2147480055"/>
        </pc:sldMkLst>
      </pc:sldChg>
      <pc:sldChg chg="del">
        <pc:chgData name="Tomas Grosup" userId="0d812a7b-8266-45b7-b403-84577e1af4a8" providerId="ADAL" clId="{A23DF5E3-97E2-49BC-A980-6D9864FB655B}" dt="2024-10-14T11:19:49.316" v="114" actId="47"/>
        <pc:sldMkLst>
          <pc:docMk/>
          <pc:sldMk cId="1889563321" sldId="2147480075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84299884" sldId="2147480076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808965783" sldId="2147480078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1639696041" sldId="2147480079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2717775895" sldId="2147480080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2066249879" sldId="2147480084"/>
        </pc:sldMkLst>
      </pc:sldChg>
      <pc:sldChg chg="del">
        <pc:chgData name="Tomas Grosup" userId="0d812a7b-8266-45b7-b403-84577e1af4a8" providerId="ADAL" clId="{A23DF5E3-97E2-49BC-A980-6D9864FB655B}" dt="2024-10-14T11:19:47.336" v="113" actId="47"/>
        <pc:sldMkLst>
          <pc:docMk/>
          <pc:sldMk cId="1474314254" sldId="2147480097"/>
        </pc:sldMkLst>
      </pc:sldChg>
      <pc:sldChg chg="modSp mod">
        <pc:chgData name="Tomas Grosup" userId="0d812a7b-8266-45b7-b403-84577e1af4a8" providerId="ADAL" clId="{A23DF5E3-97E2-49BC-A980-6D9864FB655B}" dt="2024-10-14T11:19:28.271" v="112" actId="20577"/>
        <pc:sldMkLst>
          <pc:docMk/>
          <pc:sldMk cId="2974808669" sldId="2147480101"/>
        </pc:sldMkLst>
        <pc:spChg chg="mod">
          <ac:chgData name="Tomas Grosup" userId="0d812a7b-8266-45b7-b403-84577e1af4a8" providerId="ADAL" clId="{A23DF5E3-97E2-49BC-A980-6D9864FB655B}" dt="2024-10-14T11:18:51.025" v="28" actId="20577"/>
          <ac:spMkLst>
            <pc:docMk/>
            <pc:sldMk cId="2974808669" sldId="2147480101"/>
            <ac:spMk id="2" creationId="{6C3546DE-F4B3-E838-128A-A683F21B628F}"/>
          </ac:spMkLst>
        </pc:spChg>
        <pc:spChg chg="mod">
          <ac:chgData name="Tomas Grosup" userId="0d812a7b-8266-45b7-b403-84577e1af4a8" providerId="ADAL" clId="{A23DF5E3-97E2-49BC-A980-6D9864FB655B}" dt="2024-10-14T11:19:28.271" v="112" actId="20577"/>
          <ac:spMkLst>
            <pc:docMk/>
            <pc:sldMk cId="2974808669" sldId="2147480101"/>
            <ac:spMk id="3" creationId="{0B6A171D-80C8-2BF0-4DB7-516B55749403}"/>
          </ac:spMkLst>
        </pc:spChg>
      </pc:sldChg>
      <pc:sldChg chg="del">
        <pc:chgData name="Tomas Grosup" userId="0d812a7b-8266-45b7-b403-84577e1af4a8" providerId="ADAL" clId="{A23DF5E3-97E2-49BC-A980-6D9864FB655B}" dt="2024-10-14T11:19:53.470" v="117" actId="47"/>
        <pc:sldMkLst>
          <pc:docMk/>
          <pc:sldMk cId="2511733598" sldId="2147480102"/>
        </pc:sldMkLst>
      </pc:sldChg>
      <pc:sldChg chg="del">
        <pc:chgData name="Tomas Grosup" userId="0d812a7b-8266-45b7-b403-84577e1af4a8" providerId="ADAL" clId="{A23DF5E3-97E2-49BC-A980-6D9864FB655B}" dt="2024-10-14T11:19:54.523" v="118" actId="47"/>
        <pc:sldMkLst>
          <pc:docMk/>
          <pc:sldMk cId="777190990" sldId="2147480108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1562487398" sldId="2147480109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653150455" sldId="2147480110"/>
        </pc:sldMkLst>
      </pc:sldChg>
      <pc:sldChg chg="del">
        <pc:chgData name="Tomas Grosup" userId="0d812a7b-8266-45b7-b403-84577e1af4a8" providerId="ADAL" clId="{A23DF5E3-97E2-49BC-A980-6D9864FB655B}" dt="2024-10-14T11:21:33.628" v="178" actId="47"/>
        <pc:sldMkLst>
          <pc:docMk/>
          <pc:sldMk cId="4025746124" sldId="2147480112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3469795452" sldId="2147480114"/>
        </pc:sldMkLst>
      </pc:sldChg>
      <pc:sldChg chg="del">
        <pc:chgData name="Tomas Grosup" userId="0d812a7b-8266-45b7-b403-84577e1af4a8" providerId="ADAL" clId="{A23DF5E3-97E2-49BC-A980-6D9864FB655B}" dt="2024-10-14T11:19:51.986" v="116" actId="47"/>
        <pc:sldMkLst>
          <pc:docMk/>
          <pc:sldMk cId="3516310884" sldId="2147480117"/>
        </pc:sldMkLst>
      </pc:sldChg>
      <pc:sldChg chg="del">
        <pc:chgData name="Tomas Grosup" userId="0d812a7b-8266-45b7-b403-84577e1af4a8" providerId="ADAL" clId="{A23DF5E3-97E2-49BC-A980-6D9864FB655B}" dt="2024-10-14T11:21:19.967" v="177" actId="47"/>
        <pc:sldMkLst>
          <pc:docMk/>
          <pc:sldMk cId="2869858007" sldId="2147480118"/>
        </pc:sldMkLst>
      </pc:sldChg>
      <pc:sldChg chg="modSp add mod">
        <pc:chgData name="Tomas Grosup" userId="0d812a7b-8266-45b7-b403-84577e1af4a8" providerId="ADAL" clId="{A23DF5E3-97E2-49BC-A980-6D9864FB655B}" dt="2024-10-14T11:21:03.772" v="175" actId="20577"/>
        <pc:sldMkLst>
          <pc:docMk/>
          <pc:sldMk cId="196626454" sldId="2147480119"/>
        </pc:sldMkLst>
        <pc:spChg chg="mod">
          <ac:chgData name="Tomas Grosup" userId="0d812a7b-8266-45b7-b403-84577e1af4a8" providerId="ADAL" clId="{A23DF5E3-97E2-49BC-A980-6D9864FB655B}" dt="2024-10-14T11:21:00.198" v="174" actId="20577"/>
          <ac:spMkLst>
            <pc:docMk/>
            <pc:sldMk cId="196626454" sldId="2147480119"/>
            <ac:spMk id="2" creationId="{B1C4607F-6A3C-3010-9043-28D8C7C12A1A}"/>
          </ac:spMkLst>
        </pc:spChg>
        <pc:spChg chg="mod">
          <ac:chgData name="Tomas Grosup" userId="0d812a7b-8266-45b7-b403-84577e1af4a8" providerId="ADAL" clId="{A23DF5E3-97E2-49BC-A980-6D9864FB655B}" dt="2024-10-14T11:21:03.772" v="175" actId="20577"/>
          <ac:spMkLst>
            <pc:docMk/>
            <pc:sldMk cId="196626454" sldId="2147480119"/>
            <ac:spMk id="3" creationId="{5DB4C4E1-9E3F-3BEF-24F6-D65ABBA9B41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10/14/2024 1:25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10/14/2024 1:25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purple background&#10;&#10;Description automatically generated">
            <a:extLst>
              <a:ext uri="{FF2B5EF4-FFF2-40B4-BE49-F238E27FC236}">
                <a16:creationId xmlns:a16="http://schemas.microsoft.com/office/drawing/2014/main" id="{9EC24759-7464-C6B7-9792-89C064184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2029789"/>
            <a:ext cx="12199747" cy="482639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C041-532F-F43B-E56A-D11D70FAF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D7AE4CB-4BC7-3659-5E28-0484F77A1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6AA99-1297-12FD-081B-24CFF550E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8DE64F1-DF22-E589-8C11-ACD55B9D7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45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57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78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43DD3C-EF39-7D63-6E80-000308716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7C40130-58B8-AAEF-0A32-6EC8DAE77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34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2731B-8354-7EF5-645C-6A15D1B14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620E8-F1EC-5C81-27C7-D07C4CC88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8B521DC-FCFC-AA5C-BB30-40A68EF5B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8" y="2225047"/>
            <a:ext cx="4448427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2" y="3405030"/>
            <a:ext cx="5046645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992966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5" y="2814514"/>
            <a:ext cx="3923723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25000">
                <a:schemeClr val="accent2"/>
              </a:gs>
              <a:gs pos="63000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8" y="3995552"/>
            <a:ext cx="2837179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76EA7-55DD-7A4E-0E59-9006E89A8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952D33F-DC45-A4BA-37E7-8124B975E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412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713C9-B45C-A1D1-2680-F6C4780CA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ED0F27B-6FD7-DAAB-45DB-AC3D37480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6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gradFill flip="none" rotWithShape="1">
          <a:gsLst>
            <a:gs pos="85000">
              <a:schemeClr val="bg1"/>
            </a:gs>
            <a:gs pos="70000">
              <a:schemeClr val="bg1"/>
            </a:gs>
            <a:gs pos="40000">
              <a:srgbClr val="9C89E7"/>
            </a:gs>
            <a:gs pos="32000">
              <a:srgbClr val="7F66E0"/>
            </a:gs>
            <a:gs pos="19000">
              <a:srgbClr val="6546D9"/>
            </a:gs>
            <a:gs pos="47000">
              <a:srgbClr val="CEC4F3"/>
            </a:gs>
            <a:gs pos="13000">
              <a:srgbClr val="5633D5"/>
            </a:gs>
            <a:gs pos="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robot in space&#10;&#10;Description automatically generated">
            <a:extLst>
              <a:ext uri="{FF2B5EF4-FFF2-40B4-BE49-F238E27FC236}">
                <a16:creationId xmlns:a16="http://schemas.microsoft.com/office/drawing/2014/main" id="{9BABC30B-38E4-657A-DE90-64F92FF3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19" y="-10708"/>
            <a:ext cx="12211034" cy="6868707"/>
          </a:xfrm>
          <a:prstGeom prst="rect">
            <a:avLst/>
          </a:prstGeom>
          <a:noFill/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ed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C8529-E697-C779-911F-2EAE00ABD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ECFAA84-EEA6-8DBB-7C4D-C94FCA523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1463520"/>
            <a:ext cx="7307582" cy="1263966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3EE21699-2E7B-D11E-CB54-C8DE57873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3013350"/>
            <a:ext cx="7307582" cy="331770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3" name="Rounded Rectangle 2">
            <a:extLst>
              <a:ext uri="{FF2B5EF4-FFF2-40B4-BE49-F238E27FC236}">
                <a16:creationId xmlns:a16="http://schemas.microsoft.com/office/drawing/2014/main" id="{61E8D7CC-F04F-3221-C8E7-BAA5D73B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4367983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FEB3664-78E6-0581-0128-912A24E5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3381738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3FC8617E-9EA2-8C56-BF9F-C0DE064C0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5334634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897" y="3550865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4719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002ECEE-477F-7C0F-7637-F359AC1556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8491" y="3547419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1687FED-80AC-D2C2-5F10-C3866BA17C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9567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8F7E301-3241-A793-8E50-0C46BA58C6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0540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E4F3366-E466-F280-A01F-D4CD51F17A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19263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D9F10BBD-64C7-7999-4540-62B34083C4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0235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84CBE9D3-8223-8676-BFED-E7F20A86AC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73897" y="454120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9F47264A-C292-DDE5-5B8A-C03D1828EB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73897" y="551238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6059E30-1AE7-8000-A01F-AF05F6CCA3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58491" y="4531561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8CDFCB61-9790-C554-CED4-EFD4BC843F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58491" y="5500205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95FA03A-4709-09EB-3EF7-5E45713435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4719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9BC2615-95A0-0D90-64E4-934D87DFCB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567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AD44E6B-2226-267A-C1B7-AC481D3768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0540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F89A978-BB55-928A-3D50-E33229CCE8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9263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CA598A1-BB42-FC51-A835-57B109B2B6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10235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3175550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CE14285C-CEF9-206F-D327-EC97E6888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2227"/>
            <a:ext cx="12191999" cy="482639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0" y="0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719478DA-0DD7-5CE3-C2F1-F5D2C8A2D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924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 side by s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E3974D-648B-CEC0-DAC9-9434567BF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5056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76B0520-106B-C90B-EA7C-6CDA24D27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9620" y="0"/>
            <a:ext cx="4448436" cy="3840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19" y="2309810"/>
            <a:ext cx="3588023" cy="1107996"/>
          </a:xfrm>
        </p:spPr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588023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9504" y="2019300"/>
            <a:ext cx="6899884" cy="0"/>
          </a:xfrm>
          <a:prstGeom prst="line">
            <a:avLst/>
          </a:prstGeom>
          <a:ln w="38100" cap="rnd">
            <a:gradFill>
              <a:gsLst>
                <a:gs pos="100000">
                  <a:schemeClr val="accent2"/>
                </a:gs>
                <a:gs pos="11000">
                  <a:schemeClr val="accent1"/>
                </a:gs>
              </a:gsLst>
              <a:lin ang="3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05FA33-9ECE-89D3-0FF6-8A6666DF2B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504" y="2350840"/>
            <a:ext cx="4669961" cy="1107996"/>
          </a:xfrm>
        </p:spPr>
        <p:txBody>
          <a:bodyPr anchor="t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1925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91593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5A47A8-2169-3B79-8B20-64EF77DA2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AFC7090-85B0-2F63-6B34-67B6D4F7B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40C042-CC91-F47A-3F2F-15158DFA2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8" name="Picture 1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A3B521F-027C-87FA-446D-515F0F0A6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956286-1F73-55E9-EE86-37DB3DEEA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5915901-ECDB-4EF4-A1CE-7C0BC1835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1035" y="3601532"/>
            <a:ext cx="0" cy="420453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21385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8D28CF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15385" y="3601532"/>
            <a:ext cx="0" cy="420453"/>
          </a:xfrm>
          <a:prstGeom prst="line">
            <a:avLst/>
          </a:prstGeom>
          <a:ln w="38100">
            <a:gradFill>
              <a:gsLst>
                <a:gs pos="0">
                  <a:srgbClr val="B01EC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5997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C914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263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5671F1-8A09-40EC-4D54-B982D926EC96}"/>
              </a:ext>
            </a:extLst>
          </p:cNvPr>
          <p:cNvSpPr/>
          <p:nvPr userDrawn="1"/>
        </p:nvSpPr>
        <p:spPr bwMode="auto">
          <a:xfrm>
            <a:off x="615698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9BC68-C6B8-D565-0748-28A968730E80}"/>
              </a:ext>
            </a:extLst>
          </p:cNvPr>
          <p:cNvSpPr/>
          <p:nvPr userDrawn="1"/>
        </p:nvSpPr>
        <p:spPr bwMode="auto">
          <a:xfrm>
            <a:off x="3362983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ADFA63-F307-3FDB-6B54-2A0F899E8837}"/>
              </a:ext>
            </a:extLst>
          </p:cNvPr>
          <p:cNvSpPr/>
          <p:nvPr userDrawn="1"/>
        </p:nvSpPr>
        <p:spPr bwMode="auto">
          <a:xfrm>
            <a:off x="8957595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6" grpId="0" animBg="1"/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45E06-51A3-E060-6B22-CEC57F659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1B409D9-E895-BDB4-8849-C1D396AE7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4333" y="1779608"/>
            <a:ext cx="0" cy="661840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9D25C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C316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1488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07758F-21F8-E400-CC05-3A31A541E844}"/>
              </a:ext>
            </a:extLst>
          </p:cNvPr>
          <p:cNvSpPr/>
          <p:nvPr userDrawn="1"/>
        </p:nvSpPr>
        <p:spPr bwMode="auto">
          <a:xfrm>
            <a:off x="4473920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8B7DA2-3202-0F32-94B6-7D5589B91681}"/>
              </a:ext>
            </a:extLst>
          </p:cNvPr>
          <p:cNvSpPr/>
          <p:nvPr userDrawn="1"/>
        </p:nvSpPr>
        <p:spPr bwMode="auto">
          <a:xfrm>
            <a:off x="8401343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C9259-A640-B1D4-1765-123B9C6C8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7789CAA-6273-7DA9-120D-03D4DFDF4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87600A-7F4D-2BE2-D906-E2BD322A812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238055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F51DDD-B21D-3515-DB4F-76896FD7A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83212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252EB1F-4DF1-3AB1-1380-402B3B6EE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D2C26F-820C-FF4F-F80D-E6DDEC8776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38443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ED0A8-5272-42EA-6805-B8390E361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0AE62-0ED5-F3BC-7F78-FBBECB925BC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60527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82A6D5-A981-23F6-2D5B-77818772E1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1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filmstrip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3BAD4-E2BA-089E-7EFA-AFAF4B199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B64663-6E91-0B31-A84B-BB9FA049D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078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0606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6514B-0157-5C0F-848E-AD2F01700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lock 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9696F-B55A-B67B-F199-23FB12BCD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B96054D-C752-A3F3-9BA2-32CB9F1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BEC6A-EDEA-06B5-C669-F57ED969C4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11DFDFA-44E1-8979-00DD-CFA89173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57938" y="1675158"/>
            <a:ext cx="3799841" cy="363129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958941" y="1778698"/>
            <a:ext cx="3597835" cy="3424216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8" name="Picture 7" descr="A black and purple rectangle&#10;&#10;Description automatically generated">
            <a:extLst>
              <a:ext uri="{FF2B5EF4-FFF2-40B4-BE49-F238E27FC236}">
                <a16:creationId xmlns:a16="http://schemas.microsoft.com/office/drawing/2014/main" id="{090A45EB-2D4F-8298-AA38-E1C56B8D65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776" y="1388018"/>
            <a:ext cx="379674" cy="379674"/>
          </a:xfrm>
          <a:prstGeom prst="rect">
            <a:avLst/>
          </a:prstGeom>
        </p:spPr>
      </p:pic>
      <p:pic>
        <p:nvPicPr>
          <p:cNvPr id="9" name="Picture 8" descr="A black and purple corner&#10;&#10;Description automatically generated">
            <a:extLst>
              <a:ext uri="{FF2B5EF4-FFF2-40B4-BE49-F238E27FC236}">
                <a16:creationId xmlns:a16="http://schemas.microsoft.com/office/drawing/2014/main" id="{49CCE1B5-475F-A70F-53A8-CF2FEDC9D9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51" y="5195684"/>
            <a:ext cx="379674" cy="3796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3562E1F-7287-9D29-F0B9-BB225A553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3013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6FBDDF7-5CE2-295C-C243-A289DC507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013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01673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round images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D2B24-D767-6A81-7A3A-4EB5DC071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A6876A5-0709-64A8-7027-5F1091C34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029985C-3AFB-F587-A7DB-738DEF58E4E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3485661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07DA10-5502-3891-9D9E-89EEDD82F5F3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6387122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49B88A-2F2C-C227-EDED-DECE8A82FDD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9288584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624F15-6CD7-3E67-AC30-FF4C14934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7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8ACD423A-5E53-D87A-0354-F8207EF4E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B3BCB5BD-1B12-21A8-C6B6-2A57106BDB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100" y="0"/>
            <a:ext cx="52699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3" descr="A purple ball on a purple ball on a clear bar&#10;&#10;Description automatically generated with medium confidence">
            <a:extLst>
              <a:ext uri="{FF2B5EF4-FFF2-40B4-BE49-F238E27FC236}">
                <a16:creationId xmlns:a16="http://schemas.microsoft.com/office/drawing/2014/main" id="{6D2976F6-ACFD-86C8-D54A-5D6006ED7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3957639" y="-1"/>
            <a:ext cx="8234362" cy="5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5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ADBFE-C736-3C63-F2B0-0E8749F1A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27967B5-D35D-AACF-06A4-0E42E5CF7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642947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D7969A-8773-9EDF-DC92-BA9D58D551B5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2899508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7A879F-00F3-4924-BB38-7BFCD8D11923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ltGray">
          <a:xfrm>
            <a:off x="5226539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8E3DAE-9F49-F1CB-B401-ABA19A65E4C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541847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14182EE-8ADB-21BC-4705-6FDE85A7D5C5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ltGray">
          <a:xfrm>
            <a:off x="9863016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21F7F2-283D-1D39-FFE5-F8F20679E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320606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29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C776D-0B0A-055D-CA70-40BDA2B77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51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A869C8B-6D1C-5F72-5874-6EF0B4162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1A77B2-A988-B9A1-DE55-3FD25E9F57D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7102333" y="1853587"/>
            <a:ext cx="3760469" cy="376047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190500" dir="4200000" sx="90000" sy="9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CD966E-E41B-2292-2FDD-5ECBF89BE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B9A43D5-2208-00A3-5F39-11C96AAF86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Speaker name or subtitle text </a:t>
            </a:r>
          </a:p>
        </p:txBody>
      </p:sp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4907D-6DD7-6323-8BB1-B46C3FDC3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32038-5440-10A1-12BB-F4C5C374D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7D5364E-259D-F681-CD2A-1CF0525CA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F059447-B210-BD67-21A3-BFC886D5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3397" y="1638661"/>
            <a:ext cx="6014226" cy="3481948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AF843BC-20B5-FE0F-AA13-29B399C600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729653"/>
            <a:ext cx="450957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823F54-8810-FC6F-10F7-C7461A4C5C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3250579"/>
            <a:ext cx="4509576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41C9ED-F35D-FD6C-0995-1FD66FF8F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1222577"/>
            <a:ext cx="4523099" cy="12736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8FF79EA-382F-2621-818D-D9C5A4D25B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54273" y="1753155"/>
            <a:ext cx="5772478" cy="325295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CA0498-299E-E23F-C85B-C56B1CFF53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218" y="521826"/>
            <a:ext cx="2291061" cy="308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88900" dist="25400" dir="2820000" algn="tl" rotWithShape="0">
              <a:schemeClr val="accent2">
                <a:lumMod val="50000"/>
                <a:alpha val="29000"/>
              </a:scheme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US" sz="1100" b="1" i="0" u="none" strike="noStrike" kern="0" cap="none" normalizeH="0" dirty="0" smtClean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>
              <a:defRPr lang="en-US" sz="1765" dirty="0" smtClean="0">
                <a:solidFill>
                  <a:schemeClr val="lt1"/>
                </a:solidFill>
              </a:defRPr>
            </a:lvl2pPr>
            <a:lvl3pPr>
              <a:defRPr lang="en-US" sz="1765" dirty="0" smtClean="0">
                <a:solidFill>
                  <a:schemeClr val="lt1"/>
                </a:solidFill>
              </a:defRPr>
            </a:lvl3pPr>
            <a:lvl4pPr>
              <a:defRPr lang="en-US" sz="1765" dirty="0" smtClean="0">
                <a:solidFill>
                  <a:schemeClr val="lt1"/>
                </a:solidFill>
              </a:defRPr>
            </a:lvl4pPr>
            <a:lvl5pPr>
              <a:defRPr lang="en-US" sz="1765" dirty="0">
                <a:solidFill>
                  <a:schemeClr val="lt1"/>
                </a:solidFill>
              </a:defRPr>
            </a:lvl5pPr>
          </a:lstStyle>
          <a:p>
            <a:pPr marL="228600" lvl="0" indent="-228600" algn="ctr" defTabSz="914400" fontAlgn="base">
              <a:spcBef>
                <a:spcPct val="0"/>
              </a:spcBef>
              <a:spcAft>
                <a:spcPct val="0"/>
              </a:spcAft>
              <a:buSzTx/>
            </a:pPr>
            <a:r>
              <a:rPr lang="en-US"/>
              <a:t>CLICK TO EDIT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1D41955-126D-C84A-895E-0357B5BBB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677" y="6114402"/>
            <a:ext cx="5212080" cy="215444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1400">
                <a:ln w="31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731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9895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9895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9895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9895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9895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9895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9895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9895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7005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7005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7005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7005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005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7005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005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005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0939258A-475F-CAC6-C582-986415207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" y="-2853"/>
            <a:ext cx="12191999" cy="4826390"/>
          </a:xfrm>
          <a:prstGeom prst="rect">
            <a:avLst/>
          </a:prstGeom>
        </p:spPr>
      </p:pic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DD42DDB6-CAF9-638A-5D04-947163719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27"/>
            <a:ext cx="12191999" cy="48263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923681-0700-8C7C-10F7-A0037F9B66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F5A6984-8449-AD7E-11F1-E1F26A9D8B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75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nk rectangular shapes on a white background&#10;&#10;Description automatically generated">
            <a:extLst>
              <a:ext uri="{FF2B5EF4-FFF2-40B4-BE49-F238E27FC236}">
                <a16:creationId xmlns:a16="http://schemas.microsoft.com/office/drawing/2014/main" id="{15F754F9-8A2A-16BE-1353-2C4ADBA5E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7E176E-60E8-AED6-6B8D-93B57588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D8912-9187-5EEA-19B6-CEB9AF11F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632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0138C-F541-5BBE-1F85-E688F4662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0EF5503-575B-56FD-2CA7-F5DBFA9B4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F0424C-48A9-8B09-727F-30574CCFE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66447BE-9476-255B-4FFB-3DDDBA897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5B4FF8F-EFC4-C19F-406D-F0A8D5EB62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7B4A-6285-5C6B-2AA2-43757897B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2216755-9813-B4D6-D66A-3596E646A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088BBF-4792-529A-A89D-A73C09ED60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149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987E6-4688-3DA3-1F56-801875A32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5149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1492A8D-29D7-B504-FD49-4F7523B3C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344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F3A3E1-E601-B30C-ABE8-0A5B77F2E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44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25299F3-DA16-6AD8-47C9-4D4C691F56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752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74BC5F-6B05-3F0A-0D87-9703F41566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2752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67BC4F3-1F5B-F3A1-E29C-79622C477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2063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CFB04-EC53-24C4-D2CE-267F714AFB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063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678AE73-D83F-6313-F84E-B8D6EAF778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677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0D44531-38E1-7335-1A44-8F43E67C5B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0677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9ED5611-56B0-0572-0A7B-8FCB86D74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5149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DEA8AF9-8C45-72A6-6103-528D72F1E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5149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B3B99AE-D52B-AF00-AF79-8896C845C0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0344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88373B-A64C-0B49-C96C-88172D67D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0344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000C482-9327-BE2E-10CB-0B4BF8CF43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752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5E38B9A-02CD-1B7D-74C0-768E5BE64F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752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B7C4EB-4250-D78B-44DA-33C1120922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2063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C2AEE2-B192-56A1-0938-92B3F8A5BC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42063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</p:spTree>
    <p:extLst>
      <p:ext uri="{BB962C8B-B14F-4D97-AF65-F5344CB8AC3E}">
        <p14:creationId xmlns:p14="http://schemas.microsoft.com/office/powerpoint/2010/main" val="1973134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048549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1" r:id="rId1"/>
    <p:sldLayoutId id="2147485747" r:id="rId2"/>
    <p:sldLayoutId id="2147485736" r:id="rId3"/>
    <p:sldLayoutId id="2147485753" r:id="rId4"/>
    <p:sldLayoutId id="2147485670" r:id="rId5"/>
    <p:sldLayoutId id="2147485625" r:id="rId6"/>
    <p:sldLayoutId id="2147485656" r:id="rId7"/>
    <p:sldLayoutId id="2147485726" r:id="rId8"/>
    <p:sldLayoutId id="2147485732" r:id="rId9"/>
    <p:sldLayoutId id="2147485594" r:id="rId10"/>
    <p:sldLayoutId id="2147485708" r:id="rId11"/>
    <p:sldLayoutId id="2147485707" r:id="rId12"/>
    <p:sldLayoutId id="2147485576" r:id="rId13"/>
    <p:sldLayoutId id="2147485578" r:id="rId14"/>
    <p:sldLayoutId id="2147485756" r:id="rId15"/>
    <p:sldLayoutId id="2147485566" r:id="rId16"/>
    <p:sldLayoutId id="2147485647" r:id="rId17"/>
    <p:sldLayoutId id="2147485569" r:id="rId18"/>
    <p:sldLayoutId id="2147485727" r:id="rId19"/>
    <p:sldLayoutId id="2147485729" r:id="rId20"/>
    <p:sldLayoutId id="2147485733" r:id="rId21"/>
    <p:sldLayoutId id="2147485572" r:id="rId22"/>
    <p:sldLayoutId id="2147485695" r:id="rId23"/>
    <p:sldLayoutId id="2147485586" r:id="rId24"/>
    <p:sldLayoutId id="2147485706" r:id="rId25"/>
    <p:sldLayoutId id="2147485754" r:id="rId26"/>
    <p:sldLayoutId id="2147485650" r:id="rId27"/>
    <p:sldLayoutId id="2147485759" r:id="rId28"/>
    <p:sldLayoutId id="2147485534" r:id="rId29"/>
    <p:sldLayoutId id="2147485590" r:id="rId30"/>
    <p:sldLayoutId id="2147485582" r:id="rId31"/>
    <p:sldLayoutId id="2147485718" r:id="rId32"/>
    <p:sldLayoutId id="2147485598" r:id="rId33"/>
    <p:sldLayoutId id="2147485597" r:id="rId34"/>
    <p:sldLayoutId id="2147485538" r:id="rId35"/>
    <p:sldLayoutId id="2147485539" r:id="rId36"/>
    <p:sldLayoutId id="2147485541" r:id="rId37"/>
    <p:sldLayoutId id="2147485716" r:id="rId38"/>
    <p:sldLayoutId id="2147485546" r:id="rId39"/>
    <p:sldLayoutId id="2147485547" r:id="rId40"/>
    <p:sldLayoutId id="2147485504" r:id="rId41"/>
    <p:sldLayoutId id="2147485730" r:id="rId42"/>
    <p:sldLayoutId id="2147485698" r:id="rId43"/>
    <p:sldLayoutId id="2147485661" r:id="rId44"/>
    <p:sldLayoutId id="2147485556" r:id="rId45"/>
    <p:sldLayoutId id="2147485639" r:id="rId46"/>
    <p:sldLayoutId id="2147485600" r:id="rId47"/>
    <p:sldLayoutId id="2147485463" r:id="rId48"/>
    <p:sldLayoutId id="2147485655" r:id="rId49"/>
    <p:sldLayoutId id="2147485760" r:id="rId50"/>
    <p:sldLayoutId id="2147485638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-Gro/NullableDemos/tree/master/scratchpad" TargetMode="Externa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-Gro/NullableDemos/tree/master/NullableScratchPad" TargetMode="Externa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46DE-F4B3-E838-128A-A683F21B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597298" cy="1923604"/>
          </a:xfrm>
        </p:spPr>
        <p:txBody>
          <a:bodyPr/>
          <a:lstStyle/>
          <a:p>
            <a:r>
              <a:rPr lang="en-US" sz="6600" dirty="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F# Nullable Reference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A171D-80C8-2BF0-4DB7-516B55749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1606594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Tomas Grosup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Petr Pokorny</a:t>
            </a:r>
          </a:p>
          <a:p>
            <a:endParaRPr lang="en-US" dirty="0">
              <a:latin typeface="Open Sans"/>
              <a:ea typeface="Open Sans"/>
              <a:cs typeface="Open Sans"/>
            </a:endParaRPr>
          </a:p>
          <a:p>
            <a:r>
              <a:rPr lang="en-US" dirty="0">
                <a:latin typeface="Open Sans"/>
                <a:ea typeface="Open Sans"/>
                <a:cs typeface="Open Sans"/>
              </a:rPr>
              <a:t>F# Compiler and Tooling team</a:t>
            </a:r>
          </a:p>
          <a:p>
            <a:r>
              <a:rPr lang="en-US" dirty="0" err="1">
                <a:latin typeface="Open Sans"/>
                <a:ea typeface="Open Sans"/>
                <a:cs typeface="Open Sans"/>
              </a:rPr>
              <a:t>DevDiv@Microsoft</a:t>
            </a:r>
            <a:endParaRPr lang="en-US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E7C77-8190-2FAD-AB45-86A78DDD8F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791" y="5325083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86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6ECDD93-E67E-4C28-5F35-A6778C42CBC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452803" cy="104644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History of ‘null’ in F#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1107996"/>
          </a:xfrm>
        </p:spPr>
        <p:txBody>
          <a:bodyPr/>
          <a:lstStyle/>
          <a:p>
            <a:r>
              <a:rPr lang="en-US" dirty="0"/>
              <a:t>F# 1.0 – F# 8</a:t>
            </a:r>
            <a:br>
              <a:rPr lang="en-US" dirty="0"/>
            </a:br>
            <a:r>
              <a:rPr lang="en-US" dirty="0"/>
              <a:t>Code at</a:t>
            </a:r>
            <a:br>
              <a:rPr lang="en-US" dirty="0"/>
            </a:br>
            <a:r>
              <a:rPr lang="en-US" dirty="0" err="1">
                <a:hlinkClick r:id="rId2"/>
              </a:rPr>
              <a:t>NullableDemos</a:t>
            </a:r>
            <a:r>
              <a:rPr lang="en-US" dirty="0">
                <a:hlinkClick r:id="rId2"/>
              </a:rPr>
              <a:t>/scratchpad at master · T-Gro/</a:t>
            </a:r>
            <a:r>
              <a:rPr lang="en-US" dirty="0" err="1">
                <a:hlinkClick r:id="rId2"/>
              </a:rPr>
              <a:t>NullableDemos</a:t>
            </a:r>
            <a:r>
              <a:rPr lang="en-US" dirty="0">
                <a:hlinkClick r:id="rId2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FD478-5612-3AAB-0E22-18F30409B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CF210B-7609-3237-2AA4-77316DAF9B8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4607F-6A3C-3010-9043-28D8C7C1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452803" cy="104644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Future of ‘null’ in F#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4C4E1-9E3F-3BEF-24F6-D65ABBA9B4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1107996"/>
          </a:xfrm>
        </p:spPr>
        <p:txBody>
          <a:bodyPr/>
          <a:lstStyle/>
          <a:p>
            <a:r>
              <a:rPr lang="en-US" dirty="0"/>
              <a:t>F# 9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hlinkClick r:id="rId2"/>
              </a:rPr>
              <a:t>NullableDemos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NullableScratchPad</a:t>
            </a:r>
            <a:r>
              <a:rPr lang="en-US" dirty="0">
                <a:hlinkClick r:id="rId2"/>
              </a:rPr>
              <a:t> at master · T-Gro/</a:t>
            </a:r>
            <a:r>
              <a:rPr lang="en-US" dirty="0" err="1">
                <a:hlinkClick r:id="rId2"/>
              </a:rPr>
              <a:t>NullableDemos</a:t>
            </a:r>
            <a:r>
              <a:rPr lang="en-US" dirty="0">
                <a:hlinkClick r:id="rId2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2d42ac82-96fd-4d07-96a2-5105c1e596b0" xsi:nil="true"/>
    <lcf76f155ced4ddcb4097134ff3c332f xmlns="2d42ac82-96fd-4d07-96a2-5105c1e596b0">
      <Terms xmlns="http://schemas.microsoft.com/office/infopath/2007/PartnerControls"/>
    </lcf76f155ced4ddcb4097134ff3c332f>
    <SharedWithUsers xmlns="2d63339a-1f2c-492d-8f9e-0c08854769e7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  <MediaLengthInSeconds xmlns="2d42ac82-96fd-4d07-96a2-5105c1e596b0" xsi:nil="true"/>
    <Date xmlns="2d42ac82-96fd-4d07-96a2-5105c1e596b0" xsi:nil="true"/>
    <TaxKeywordTaxHTField xmlns="230e9df3-be65-4c73-a93b-d1236ebd677e">
      <Terms xmlns="http://schemas.microsoft.com/office/infopath/2007/PartnerControls"/>
    </TaxKeywordTaxHTFiel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1BFCDBC2DFE848AFFF5BCA15F752CA" ma:contentTypeVersion="19" ma:contentTypeDescription="Create a new document." ma:contentTypeScope="" ma:versionID="ec712fd6103fc73eaedcc2706976b15a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d42ac82-96fd-4d07-96a2-5105c1e596b0" xmlns:ns4="2d63339a-1f2c-492d-8f9e-0c08854769e7" targetNamespace="http://schemas.microsoft.com/office/2006/metadata/properties" ma:root="true" ma:fieldsID="e6c6823d9ad672519f11f6a6c3eafed0" ns1:_="" ns2:_="" ns3:_="" ns4:_="">
    <xsd:import namespace="http://schemas.microsoft.com/sharepoint/v3"/>
    <xsd:import namespace="230e9df3-be65-4c73-a93b-d1236ebd677e"/>
    <xsd:import namespace="2d42ac82-96fd-4d07-96a2-5105c1e596b0"/>
    <xsd:import namespace="2d63339a-1f2c-492d-8f9e-0c08854769e7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MediaServiceDateTaken" minOccurs="0"/>
                <xsd:element ref="ns3:MediaLengthInSeconds" minOccurs="0"/>
                <xsd:element ref="ns1:_ip_UnifiedCompliancePolicyProperties" minOccurs="0"/>
                <xsd:element ref="ns1:_ip_UnifiedCompliancePolicyUIAction" minOccurs="0"/>
                <xsd:element ref="ns3:Date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ocTags" minOccurs="0"/>
                <xsd:element ref="ns3:MediaServiceObjectDetectorVersion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72337964-1520-447c-8f9e-d5619b480972}" ma:internalName="TaxCatchAll" ma:showField="CatchAllData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72337964-1520-447c-8f9e-d5619b480972}" ma:internalName="TaxCatchAllLabel" ma:readOnly="true" ma:showField="CatchAllDataLabel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42ac82-96fd-4d07-96a2-5105c1e59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Date" ma:index="22" nillable="true" ma:displayName="Date" ma:description="Date of the review." ma:format="DateOnly" ma:internalName="Date">
      <xsd:simpleType>
        <xsd:restriction base="dms:DateTim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3339a-1f2c-492d-8f9e-0c08854769e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infopath/2007/PartnerControls"/>
    <ds:schemaRef ds:uri="http://www.w3.org/XML/1998/namespace"/>
    <ds:schemaRef ds:uri="2d42ac82-96fd-4d07-96a2-5105c1e596b0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2d63339a-1f2c-492d-8f9e-0c08854769e7"/>
    <ds:schemaRef ds:uri="230e9df3-be65-4c73-a93b-d1236ebd677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9FE14BE-48A9-490C-A82C-306433AFE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d42ac82-96fd-4d07-96a2-5105c1e596b0"/>
    <ds:schemaRef ds:uri="2d63339a-1f2c-492d-8f9e-0c08854769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84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Open Sans</vt:lpstr>
      <vt:lpstr>Arial</vt:lpstr>
      <vt:lpstr>Segoe UI</vt:lpstr>
      <vt:lpstr>Calibri</vt:lpstr>
      <vt:lpstr>Segoe Sans Text</vt:lpstr>
      <vt:lpstr>Open Sans ExtraBold</vt:lpstr>
      <vt:lpstr>Wingdings</vt:lpstr>
      <vt:lpstr>Azure 2023 Template</vt:lpstr>
      <vt:lpstr>F# Nullable Reference Types</vt:lpstr>
      <vt:lpstr>Demo: History of ‘null’ in F#</vt:lpstr>
      <vt:lpstr>Demo: Future of ‘null’ in F#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Andres Pacheco</dc:creator>
  <cp:keywords/>
  <dc:description/>
  <cp:lastModifiedBy>Tomas Grosup</cp:lastModifiedBy>
  <cp:revision>4</cp:revision>
  <cp:lastPrinted>2023-02-15T20:48:24Z</cp:lastPrinted>
  <dcterms:created xsi:type="dcterms:W3CDTF">2024-03-20T21:44:03Z</dcterms:created>
  <dcterms:modified xsi:type="dcterms:W3CDTF">2024-10-14T11:26:00Z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SetDate">
    <vt:lpwstr>2017-08-29T14:27:20.8568347-07:00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  <property fmtid="{D5CDD505-2E9C-101B-9397-08002B2CF9AE}" pid="17" name="MediaServiceImageTags">
    <vt:lpwstr/>
  </property>
  <property fmtid="{D5CDD505-2E9C-101B-9397-08002B2CF9AE}" pid="18" name="ComplianceAssetId">
    <vt:lpwstr/>
  </property>
  <property fmtid="{D5CDD505-2E9C-101B-9397-08002B2CF9AE}" pid="19" name="TriggerFlowInfo">
    <vt:lpwstr/>
  </property>
  <property fmtid="{D5CDD505-2E9C-101B-9397-08002B2CF9AE}" pid="20" name="_activity">
    <vt:lpwstr>{"FileActivityType":"9","FileActivityTimeStamp":"2024-03-20T22:56:18.820Z","FileActivityUsersOnPage":[{"DisplayName":"Andres Pacheco","Id":"anpacheco@microsoft.com"}],"FileActivityNavigationId":null}</vt:lpwstr>
  </property>
  <property fmtid="{D5CDD505-2E9C-101B-9397-08002B2CF9AE}" pid="21" name="_ExtendedDescription">
    <vt:lpwstr/>
  </property>
  <property fmtid="{D5CDD505-2E9C-101B-9397-08002B2CF9AE}" pid="22" name="ContentTypeId">
    <vt:lpwstr>0x010100771BFCDBC2DFE848AFFF5BCA15F752CA</vt:lpwstr>
  </property>
  <property fmtid="{D5CDD505-2E9C-101B-9397-08002B2CF9AE}" pid="23" name="Order">
    <vt:lpwstr>2610800.00000000</vt:lpwstr>
  </property>
  <property fmtid="{D5CDD505-2E9C-101B-9397-08002B2CF9AE}" pid="24" name="TaxKeyword">
    <vt:lpwstr/>
  </property>
</Properties>
</file>